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0"/>
  </p:notesMasterIdLst>
  <p:sldIdLst>
    <p:sldId id="269" r:id="rId2"/>
    <p:sldId id="256" r:id="rId3"/>
    <p:sldId id="258" r:id="rId4"/>
    <p:sldId id="257" r:id="rId5"/>
    <p:sldId id="259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47A9D-F114-4AF2-918A-9D6472A3EC6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EE0D2-CB9A-4655-BE6B-C4623A4BC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63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AEEA-4170-42CB-97DD-C7E15CC33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4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5659-974B-4023-B5D5-A75B579A1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3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5659-974B-4023-B5D5-A75B579A18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8729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5659-974B-4023-B5D5-A75B579A1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58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5659-974B-4023-B5D5-A75B579A18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4318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5659-974B-4023-B5D5-A75B579A1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36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3436-8EAA-4045-8F4D-30A7B1C9E6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71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63D7-0679-4987-9BA5-E5B0D6D677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0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3905-59E9-4030-A263-9DA1433AB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0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5931-77B4-444B-9133-08BD33E95C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87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EE72-0AAA-47A6-951C-47C535F80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8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E5C3-7772-4E89-A92C-6BC28CFDE6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9EE0-9955-4699-9434-1D1A1BF30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9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31E6-758C-4AA3-82BD-7D574DF00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4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27CD-7848-4FA3-867F-23F945E5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82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7516-C5CA-4CF7-9470-9CBDAE8C1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3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055659-974B-4023-B5D5-A75B579A1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7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1772816"/>
            <a:ext cx="9144000" cy="1320800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</a:t>
            </a:r>
            <a:r>
              <a:rPr lang="ru-RU" sz="66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НЕ УГАСНЕТ СВЕТ ЕГО СТИХОВ</a:t>
            </a:r>
            <a:r>
              <a:rPr lang="ru-RU" sz="72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»</a:t>
            </a:r>
            <a:endParaRPr lang="ru-RU" sz="7200" b="1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79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547564"/>
            <a:ext cx="4392488" cy="3024336"/>
          </a:xfrm>
        </p:spPr>
        <p:txBody>
          <a:bodyPr anchor="t" anchorCtr="1"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Михаил Юрьевич Лермонтов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М. Ю. Лермонтов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4008" y="547564"/>
            <a:ext cx="4366769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27584" y="378904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(1814 - 1841)</a:t>
            </a:r>
            <a:endParaRPr lang="ru-RU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4581128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 210-летию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со дня рождения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116632"/>
            <a:ext cx="3240360" cy="1139825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accent2">
                    <a:lumMod val="75000"/>
                  </a:schemeClr>
                </a:solidFill>
              </a:rPr>
              <a:t>Семья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2564904"/>
            <a:ext cx="2088232" cy="2593058"/>
          </a:xfrm>
        </p:spPr>
        <p:txBody>
          <a:bodyPr wrap="square" lIns="90000" tIns="18000" rIns="90000" bIns="18000"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Отец.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 Петрович 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Лермонтов 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(1787-1831)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Капитан 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отставке, красивый, статный и добрый мужчина. Он был часто вспыльчив и раздражителен.</a:t>
            </a:r>
          </a:p>
        </p:txBody>
      </p:sp>
      <p:pic>
        <p:nvPicPr>
          <p:cNvPr id="11268" name="Picture 4" descr="Сергей Львович Пушкин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476672"/>
            <a:ext cx="175629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051720" y="3789040"/>
            <a:ext cx="2266400" cy="280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18000" rIns="90000" bIns="1800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0"/>
              </a:spcBef>
              <a:buClr>
                <a:schemeClr val="hlink"/>
              </a:buClr>
              <a:buSzPct val="80000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Мать.</a:t>
            </a:r>
          </a:p>
          <a:p>
            <a:pPr lvl="0" algn="ctr">
              <a:spcBef>
                <a:spcPts val="0"/>
              </a:spcBef>
              <a:buClr>
                <a:schemeClr val="hlink"/>
              </a:buClr>
              <a:buSzPct val="80000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Марья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Михайловна 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 algn="ctr">
              <a:spcBef>
                <a:spcPts val="0"/>
              </a:spcBef>
              <a:buClr>
                <a:schemeClr val="hlink"/>
              </a:buClr>
              <a:buSzPct val="80000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Лермонтова </a:t>
            </a:r>
          </a:p>
          <a:p>
            <a:pPr lvl="0" algn="ctr">
              <a:spcBef>
                <a:spcPts val="0"/>
              </a:spcBef>
              <a:buClr>
                <a:schemeClr val="hlink"/>
              </a:buClr>
              <a:buSzPct val="80000"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(1795-1817) </a:t>
            </a:r>
          </a:p>
          <a:p>
            <a:pPr lvl="0" algn="ctr">
              <a:spcBef>
                <a:spcPts val="0"/>
              </a:spcBef>
              <a:buClr>
                <a:schemeClr val="hlink"/>
              </a:buClr>
              <a:buSzPct val="80000"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 algn="ctr">
              <a:spcBef>
                <a:spcPts val="0"/>
              </a:spcBef>
              <a:buClr>
                <a:schemeClr val="hlink"/>
              </a:buClr>
              <a:buSzPct val="80000"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Была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одаренной и талантливой женщиной, любила играть на фортепиано.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Умерла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22-м году жизни.</a:t>
            </a:r>
          </a:p>
        </p:txBody>
      </p:sp>
      <p:pic>
        <p:nvPicPr>
          <p:cNvPr id="16" name="Picture 4" descr="Сергей Львович Пушкин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39752" y="1556792"/>
            <a:ext cx="1674969" cy="216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Сергей Львович Пушкин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4008" y="1556793"/>
            <a:ext cx="1728192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427984" y="3857228"/>
            <a:ext cx="2232248" cy="280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18000" rIns="90000" bIns="180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Бабушка.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Елизавета Алексеевна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Арсеньева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(1773-1845)</a:t>
            </a:r>
          </a:p>
          <a:p>
            <a:pPr algn="ctr"/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Происходила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известного рода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Столыпиных. Была сильной и умной, но суровой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женщиной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После смерти дочери одна воспитывала внука.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551712" y="2564904"/>
            <a:ext cx="2592288" cy="280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18000" rIns="90000" bIns="180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Дед.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Васильевич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Арсеньев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(1768-1810)</a:t>
            </a:r>
          </a:p>
          <a:p>
            <a:pPr algn="ctr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Отставной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поручик. Происходил из хорошей старинной дворянской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семьи.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Красивый, крепкий мужчина.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4" grpId="0" build="p"/>
      <p:bldP spid="18" grpId="0" build="p"/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264" cy="77492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Детство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771800" y="393837"/>
            <a:ext cx="5976663" cy="309634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В ночь с 2 (14) октября на 3 (15) октября 1814 года в Москве в семье офицера на свет появился будущий великий русский поэт Михаил Лермонтов . 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292494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7" name="Picture 4" descr="М. Ю. Лермонтов в возрасте 3—4 лет.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368916">
            <a:off x="245499" y="908894"/>
            <a:ext cx="2265040" cy="2912964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HeroicExtremeLeftFacing">
              <a:rot lat="0" lon="0" rev="21360000"/>
            </a:camera>
            <a:lightRig rig="twoPt" dir="t">
              <a:rot lat="0" lon="0" rev="7200000"/>
            </a:lightRig>
          </a:scene3d>
          <a:sp3d contourW="6350">
            <a:bevelT w="0" h="0"/>
            <a:contourClr>
              <a:srgbClr val="969696"/>
            </a:contourClr>
          </a:sp3d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51520" y="4045136"/>
            <a:ext cx="5904656" cy="110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hlink"/>
              </a:buClr>
              <a:buSzPct val="80000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Своё детство он провёл в поместье бабушки(Тарханы, Пензенская губерния), которая прилагала все усилия, чтобы дать внуку всё, на что только может претендовать продолжатель рода Лермонтовых. </a:t>
            </a:r>
          </a:p>
        </p:txBody>
      </p:sp>
      <p:pic>
        <p:nvPicPr>
          <p:cNvPr id="22" name="Рисунок 21" descr="Tarkhany_Август_2008_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318520"/>
            <a:ext cx="3496865" cy="262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  <p:bldP spid="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2048"/>
            <a:ext cx="3754438" cy="113982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Образование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798138"/>
            <a:ext cx="4608512" cy="2643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 домашнего образования началась учеба в университетском пансионе Москвы (1828-1830). Затем проходило обучение в Московском университете (1830-1832). </a:t>
            </a:r>
          </a:p>
        </p:txBody>
      </p:sp>
      <p:pic>
        <p:nvPicPr>
          <p:cNvPr id="12" name="Рисунок 11" descr="800px-Lermontov_Museum-House,_Mosc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4657" y="798138"/>
            <a:ext cx="4179891" cy="31349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513966"/>
            <a:ext cx="91440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юнкеров сделала поэта образованным офицером, обладающим широким кругозором, знанием военной истории и основ военного искусства. В 1834 году Лермонтов начал служить в Гусарском полку в Царском селе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Служба в полку состояла не только в обычных военных занятиях, учениях, парадах, но и в обязательном посещении придворных балов.</a:t>
            </a:r>
          </a:p>
          <a:p>
            <a:pPr algn="just">
              <a:lnSpc>
                <a:spcPct val="120000"/>
              </a:lnSpc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2120" y="3852421"/>
            <a:ext cx="5119960" cy="11398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Военная служба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6163" y="38373"/>
            <a:ext cx="6574067" cy="113982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Ссылки и смерть поэта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527" y="755942"/>
            <a:ext cx="67014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1837 вместе с выходом стихотворения «Смерть поэта» (1837), посвященного смерти Пушкина к поэту приходит популярность. За это произведение Лермонтов был арестован и отправлен в ссылку на Кавказ. Благодаря ходатайствам бабушки возвращается в Петербург, восстанавливается на службе. 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 descr="Mariinsky_Palace_Saint_Petersburg-60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006" y="3542099"/>
            <a:ext cx="2884305" cy="2632565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Mariinsky_Palace_Saint_Petersburg-600x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3094" y="0"/>
            <a:ext cx="2051720" cy="2737151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203848" y="2849884"/>
            <a:ext cx="5940152" cy="4016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1840 за дуэль с сыном французского посла Э. </a:t>
            </a:r>
            <a:r>
              <a:rPr lang="ru-R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Барантом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поэт снова отправлен в ссылку. Прибыв на Кавказ, Лермонтов окунулся в боевую жизнь, был задействован в военных действиях и на первых же порах отличился, согласно официальному донесению, «мужеством и хладнокровием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Пятигорске, возвращаясь со второй ссылки, Лермонтов встретил старого товарища Мартынова. Тот, оскорбившись на злую шутку поэта, вызывает Лермонтова на дуэль.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 (27) июля 1841 года на этой дуэли Лермонтов был убит.</a:t>
            </a:r>
          </a:p>
          <a:p>
            <a:pPr lvl="0">
              <a:lnSpc>
                <a:spcPct val="120000"/>
              </a:lnSpc>
            </a:pP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84" y="57939"/>
            <a:ext cx="6840760" cy="1139825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Творчество поэта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484" y="627851"/>
            <a:ext cx="8280920" cy="2643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/>
              <a:t>Лирика Лермонтова имеет свойство отчужденности, тяготения к вечности. Самые главные произведения Лермонтова: стихотворение "Парус"(1831), драма в стихах «Маскарад»(1835), поэмы "Боярин Орша"(1835-1836) и «Мцыри»(1839), стихотворения«Бородино»(1837) и «Узник»(1837), повесть Демон»(1839), роман «Герой нашего времени»(1838-1840) считаются шедеврами литературы.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Mariinsky_Palace_Saint_Petersburg-60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01008"/>
            <a:ext cx="4248471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4655405" y="3501008"/>
            <a:ext cx="4425677" cy="338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ссылки на Кавказ вдохновили поэта на написание замечательных произведений о красоте природы и жизни кавказского народа: “Казачья колыбельная песня", "Дума" (оба стихотворения -1838), "Дары Терека" (1840), “Утес” (1841)  и многие другие.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6347714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СПАСИБО</a:t>
            </a:r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 ЗА ВНИМАНИЕ!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1145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4896</TotalTime>
  <Words>468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Trebuchet MS</vt:lpstr>
      <vt:lpstr>Wingdings 3</vt:lpstr>
      <vt:lpstr>Грань</vt:lpstr>
      <vt:lpstr>«НЕ УГАСНЕТ СВЕТ ЕГО СТИХОВ»</vt:lpstr>
      <vt:lpstr>Михаил Юрьевич Лермонтов</vt:lpstr>
      <vt:lpstr>Семья </vt:lpstr>
      <vt:lpstr>Детство</vt:lpstr>
      <vt:lpstr>Образование</vt:lpstr>
      <vt:lpstr>Ссылки и смерть поэта</vt:lpstr>
      <vt:lpstr>Творчество поэта</vt:lpstr>
      <vt:lpstr>Презентация PowerPoint</vt:lpstr>
    </vt:vector>
  </TitlesOfParts>
  <Company>CIT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Биография Лермонтова</dc:title>
  <dc:creator>all-biography.ru</dc:creator>
  <cp:keywords>Лермонтов презентация</cp:keywords>
  <cp:lastModifiedBy>Библиотека</cp:lastModifiedBy>
  <cp:revision>178</cp:revision>
  <dcterms:created xsi:type="dcterms:W3CDTF">2007-03-15T05:36:45Z</dcterms:created>
  <dcterms:modified xsi:type="dcterms:W3CDTF">2024-10-15T06:54:32Z</dcterms:modified>
</cp:coreProperties>
</file>